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DM Sans Semi Bold"/>
      <p:regular r:id="rId17"/>
    </p:embeddedFont>
    <p:embeddedFont>
      <p:font typeface="DM Sans Semi Bold"/>
      <p:regular r:id="rId18"/>
    </p:embeddedFont>
    <p:embeddedFont>
      <p:font typeface="DM Sans Semi Bold"/>
      <p:regular r:id="rId19"/>
    </p:embeddedFont>
    <p:embeddedFont>
      <p:font typeface="DM Sans Semi Bold"/>
      <p:regular r:id="rId20"/>
    </p:embeddedFont>
    <p:embeddedFont>
      <p:font typeface="Inter Medium"/>
      <p:regular r:id="rId21"/>
    </p:embeddedFont>
    <p:embeddedFont>
      <p:font typeface="Inter Medium"/>
      <p:regular r:id="rId22"/>
    </p:embeddedFont>
    <p:embeddedFont>
      <p:font typeface="Inter Medium"/>
      <p:regular r:id="rId23"/>
    </p:embeddedFont>
    <p:embeddedFont>
      <p:font typeface="Inter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5-1.png>
</file>

<file path=ppt/media/image-8-1.png>
</file>

<file path=ppt/media/image-8-2.png>
</file>

<file path=ppt/media/image-8-3.svg>
</file>

<file path=ppt/media/image-8-4.png>
</file>

<file path=ppt/media/image-8-5.svg>
</file>

<file path=ppt/media/image-8-6.png>
</file>

<file path=ppt/media/image-8-7.svg>
</file>

<file path=ppt/media/image-8-8.png>
</file>

<file path=ppt/media/image-8-9.sv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svg"/><Relationship Id="rId6" Type="http://schemas.openxmlformats.org/officeDocument/2006/relationships/image" Target="../media/image-8-6.png"/><Relationship Id="rId7" Type="http://schemas.openxmlformats.org/officeDocument/2006/relationships/image" Target="../media/image-8-7.svg"/><Relationship Id="rId8" Type="http://schemas.openxmlformats.org/officeDocument/2006/relationships/image" Target="../media/image-8-8.png"/><Relationship Id="rId9" Type="http://schemas.openxmlformats.org/officeDocument/2006/relationships/image" Target="../media/image-8-9.svg"/><Relationship Id="rId10" Type="http://schemas.openxmlformats.org/officeDocument/2006/relationships/slideLayout" Target="../slideLayouts/slideLayout9.xml"/><Relationship Id="rId11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Deriving meaningful business insights from e-commerce customer data using MySQL to support data-driven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55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Conclusion &amp; Author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48526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This SQL-based analysis demonstrates how structured queries in MySQL can uncover valuable business insights from raw transactional data.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41307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project highlights strong analytical skills, database proficiency, and the ability to translate data into actionable business recommendations.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8795742" y="3244453"/>
            <a:ext cx="5211723" cy="2789634"/>
          </a:xfrm>
          <a:prstGeom prst="roundRect">
            <a:avLst>
              <a:gd name="adj" fmla="val 1220"/>
            </a:avLst>
          </a:prstGeom>
          <a:solidFill>
            <a:srgbClr val="1C9770"/>
          </a:solidFill>
          <a:ln/>
        </p:spPr>
      </p:sp>
      <p:sp>
        <p:nvSpPr>
          <p:cNvPr id="6" name="Text 4"/>
          <p:cNvSpPr/>
          <p:nvPr/>
        </p:nvSpPr>
        <p:spPr>
          <a:xfrm>
            <a:off x="9022556" y="34712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Satyam Pandey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022556" y="4052411"/>
            <a:ext cx="47580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B.Tech – Electronics &amp; Communication Engineering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022556" y="4982289"/>
            <a:ext cx="47580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SQL &amp; Data Analytics Enthusiast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18461" y="517327"/>
            <a:ext cx="6041231" cy="570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Project Overview &amp; Dataset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1018461" y="1454706"/>
            <a:ext cx="2281357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Project Goal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018461" y="1886664"/>
            <a:ext cx="6074093" cy="526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Analyze customer activity, purchasing patterns, revenue trends, and product performance.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1018461" y="2560439"/>
            <a:ext cx="2281357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Key Attributes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18461" y="2992398"/>
            <a:ext cx="6074093" cy="1054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Customer ID, Age, Gender</a:t>
            </a:r>
            <a:endParaRPr lang="en-US" sz="1400" dirty="0"/>
          </a:p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Category, Item Purchased, Purchase Amount</a:t>
            </a:r>
            <a:endParaRPr lang="en-US" sz="1400" dirty="0"/>
          </a:p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Subscription Status, Review Rating</a:t>
            </a:r>
            <a:endParaRPr lang="en-US" sz="1400" dirty="0"/>
          </a:p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Payment Method &amp; Location</a:t>
            </a:r>
            <a:endParaRPr lang="en-US" sz="14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5467" y="1473041"/>
            <a:ext cx="6074093" cy="607409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02938"/>
            <a:ext cx="56879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Tools &amp; Technologies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765346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Database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106228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MySQL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2765346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Language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4106228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SQL, Python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93790" y="6263640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Power BI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Version Control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56884" y="6263640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GitHub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0955"/>
            <a:ext cx="95314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239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Initial data preparation and cleaning: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790944"/>
            <a:ext cx="6244709" cy="39921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Data Loading: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Imported dataset using pandas.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Initial Exploration: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Checked structure and summary statistics.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Missing Data Handling: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Imputed null values in Review Rating.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Column Standardization: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Renamed columns to snake case.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Feature Engineering: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Created age_group and purchase_frequency_days.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Database Integration: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Loaded cleaned data into PostgreSQL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15277"/>
            <a:ext cx="65468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Key SQL Concepts Used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64218"/>
            <a:ext cx="2367558" cy="2749987"/>
          </a:xfrm>
          <a:prstGeom prst="roundRect">
            <a:avLst>
              <a:gd name="adj" fmla="val 143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491032"/>
            <a:ext cx="1913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Basic Queries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981450"/>
            <a:ext cx="19139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SELECT, WHERE, ORDER BY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388162" y="3264218"/>
            <a:ext cx="2367558" cy="2749987"/>
          </a:xfrm>
          <a:prstGeom prst="roundRect">
            <a:avLst>
              <a:gd name="adj" fmla="val 143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3614976" y="3491032"/>
            <a:ext cx="1913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Aggregations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614976" y="3981450"/>
            <a:ext cx="19139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SUM, AVG, COUNT, GROUP BY, HAVING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982533" y="3264218"/>
            <a:ext cx="2367558" cy="2749987"/>
          </a:xfrm>
          <a:prstGeom prst="roundRect">
            <a:avLst>
              <a:gd name="adj" fmla="val 143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6209348" y="3491032"/>
            <a:ext cx="19139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Advanced Techniques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209348" y="4335780"/>
            <a:ext cx="19139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Subqueries, CTEs, CASE WHEN, Window Functions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2798"/>
            <a:ext cx="84337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Business Questions Addressed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5812"/>
            <a:ext cx="6244709" cy="181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Total customers in dataset?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Average purchase amount per customer?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Top revenue-generating categories?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Top-selling categories by sales volume?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Impact of subscription status on behavior?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599521" y="3635812"/>
            <a:ext cx="6244709" cy="181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Average review rating across categories?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Least revenue-contributing products/categories?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Gender-based purchasing behavior differences?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Customers with high purchase frequency?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Insights for business performance improvement?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64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Sample Insights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88883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488883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7461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Customer Base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23659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Several thousand customers, indicating a healthy user base.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488883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488883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2746177"/>
            <a:ext cx="32131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Revenue Concentration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23659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 few product categories drive the majority of total revenue.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488883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2488883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27461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Subscription Impact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236595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Subscribed customers show higher purchase frequency and value.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809411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63310" y="480941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/>
        </p:spPr>
      </p:sp>
      <p:sp>
        <p:nvSpPr>
          <p:cNvPr id="17" name="Text 15"/>
          <p:cNvSpPr/>
          <p:nvPr/>
        </p:nvSpPr>
        <p:spPr>
          <a:xfrm>
            <a:off x="1142524" y="5066705"/>
            <a:ext cx="30864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Category Performance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2524" y="5557123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Clothing and Accessories outperform in revenue and sales.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4809411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186482" y="480941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/>
        </p:spPr>
      </p:sp>
      <p:sp>
        <p:nvSpPr>
          <p:cNvPr id="21" name="Text 19"/>
          <p:cNvSpPr/>
          <p:nvPr/>
        </p:nvSpPr>
        <p:spPr>
          <a:xfrm>
            <a:off x="5565696" y="5066705"/>
            <a:ext cx="30556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Customer Satisfaction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565696" y="5557123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Average review ratings are above average, indicating good satisfaction.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3565"/>
            <a:ext cx="76910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Business Recommendations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43852" y="2065973"/>
            <a:ext cx="10142696" cy="4642009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1188" y="3224958"/>
            <a:ext cx="652132" cy="6521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010178" y="5605650"/>
            <a:ext cx="1904228" cy="36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Use Ratings</a:t>
            </a:r>
            <a:endParaRPr lang="en-US" sz="13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03771" y="3226180"/>
            <a:ext cx="652132" cy="65213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610329" y="5422237"/>
            <a:ext cx="1904228" cy="7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Improve Categories</a:t>
            </a:r>
            <a:endParaRPr lang="en-US" sz="13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16964" y="3226180"/>
            <a:ext cx="652133" cy="65213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223523" y="5422237"/>
            <a:ext cx="1904228" cy="7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Convert Visitors</a:t>
            </a:r>
            <a:endParaRPr lang="en-US" sz="135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417115" y="3226180"/>
            <a:ext cx="652133" cy="652133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784546" y="5422237"/>
            <a:ext cx="1904228" cy="7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Focus Marketing</a:t>
            </a:r>
            <a:endParaRPr lang="en-US" sz="1350" dirty="0"/>
          </a:p>
        </p:txBody>
      </p:sp>
      <p:sp>
        <p:nvSpPr>
          <p:cNvPr id="12" name="Text 5"/>
          <p:cNvSpPr/>
          <p:nvPr/>
        </p:nvSpPr>
        <p:spPr>
          <a:xfrm>
            <a:off x="793790" y="69631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These recommendations leverage data insights to drive strategic business growth and customer satisfaction.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interactive dashboard provides a visual summary of key metrics, including customer count, average purchase amount, review ratings, and revenue by category and age group.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2026-01-29T04:38:07Z</dcterms:created>
  <dcterms:modified xsi:type="dcterms:W3CDTF">2026-01-29T04:38:07Z</dcterms:modified>
</cp:coreProperties>
</file>